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2AB7EB1-C7C8-48ED-A8C4-CFBD6F260FF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8EBD27B-5876-4CDF-A6B3-4AD17EBD2C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mplychateau.com/chateau-details/view/132-chateau-veillete/in-region/26-paris-regio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Cond%C3%A9cour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hlinkClick r:id="rId2"/>
              </a:rPr>
              <a:t>Chateau </a:t>
            </a:r>
            <a:r>
              <a:rPr lang="en-US" b="1" u="sng" dirty="0" err="1" smtClean="0">
                <a:hlinkClick r:id="rId2"/>
              </a:rPr>
              <a:t>Veillete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Nicolette George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Chateau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Château </a:t>
            </a:r>
            <a:r>
              <a:rPr lang="en-US" dirty="0" err="1" smtClean="0"/>
              <a:t>Villette</a:t>
            </a:r>
            <a:r>
              <a:rPr lang="en-US" dirty="0" smtClean="0"/>
              <a:t>, located 40 minutes away from </a:t>
            </a:r>
            <a:r>
              <a:rPr lang="en-US" dirty="0" smtClean="0"/>
              <a:t>Paris </a:t>
            </a:r>
            <a:r>
              <a:rPr lang="en-US" dirty="0" smtClean="0"/>
              <a:t>in </a:t>
            </a:r>
            <a:r>
              <a:rPr lang="en-US" dirty="0" err="1" smtClean="0">
                <a:hlinkClick r:id="rId2" tooltip="Condécourt"/>
              </a:rPr>
              <a:t>Condécourt</a:t>
            </a:r>
            <a:r>
              <a:rPr lang="en-US" dirty="0" smtClean="0"/>
              <a:t>, France, </a:t>
            </a:r>
            <a:r>
              <a:rPr lang="en-US" dirty="0" smtClean="0"/>
              <a:t>is a </a:t>
            </a:r>
            <a:r>
              <a:rPr lang="en-US" dirty="0" smtClean="0"/>
              <a:t>manor house hotel </a:t>
            </a:r>
            <a:r>
              <a:rPr lang="en-US" dirty="0" smtClean="0"/>
              <a:t>containing </a:t>
            </a:r>
            <a:r>
              <a:rPr lang="en-US" dirty="0" smtClean="0"/>
              <a:t>18 </a:t>
            </a:r>
            <a:r>
              <a:rPr lang="en-US" dirty="0" smtClean="0"/>
              <a:t>bedrooms. There are numerous outbuildings including a </a:t>
            </a:r>
            <a:r>
              <a:rPr lang="en-US" dirty="0" smtClean="0"/>
              <a:t>chapel </a:t>
            </a:r>
            <a:r>
              <a:rPr lang="en-US" dirty="0" smtClean="0"/>
              <a:t>and adjacent reception room, horse </a:t>
            </a:r>
            <a:r>
              <a:rPr lang="en-US" dirty="0" smtClean="0"/>
              <a:t>stable </a:t>
            </a:r>
            <a:r>
              <a:rPr lang="en-US" dirty="0" smtClean="0"/>
              <a:t>and </a:t>
            </a:r>
            <a:r>
              <a:rPr lang="en-US" dirty="0" smtClean="0"/>
              <a:t>greenhouse.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www.hotelsoftherichandfamous.com/travel/images/Chateau-de-Villette/chateau-de-ville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419600"/>
            <a:ext cx="3549689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Da</a:t>
            </a:r>
            <a:r>
              <a:rPr lang="en-US" dirty="0" smtClean="0"/>
              <a:t> Vinci Code was filmed here.</a:t>
            </a:r>
          </a:p>
          <a:p>
            <a:r>
              <a:rPr lang="en-US" dirty="0" smtClean="0"/>
              <a:t>Located </a:t>
            </a:r>
            <a:r>
              <a:rPr lang="en-US" dirty="0" smtClean="0"/>
              <a:t>27 miles northwest of </a:t>
            </a:r>
            <a:r>
              <a:rPr lang="en-US" dirty="0" smtClean="0"/>
              <a:t>Paris.</a:t>
            </a:r>
          </a:p>
          <a:p>
            <a:r>
              <a:rPr lang="en-US" dirty="0" smtClean="0"/>
              <a:t>Designed </a:t>
            </a:r>
            <a:r>
              <a:rPr lang="en-US" dirty="0" smtClean="0"/>
              <a:t>by </a:t>
            </a:r>
            <a:r>
              <a:rPr lang="en-US" dirty="0" smtClean="0"/>
              <a:t>famed architect </a:t>
            </a:r>
            <a:r>
              <a:rPr lang="en-US" dirty="0" smtClean="0"/>
              <a:t>Francois </a:t>
            </a:r>
            <a:r>
              <a:rPr lang="en-US" dirty="0" err="1" smtClean="0"/>
              <a:t>Mansart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Completed </a:t>
            </a:r>
            <a:r>
              <a:rPr lang="en-US" dirty="0" smtClean="0"/>
              <a:t>in 1695.</a:t>
            </a:r>
          </a:p>
          <a:p>
            <a:r>
              <a:rPr lang="en-US" dirty="0" smtClean="0"/>
              <a:t>185 acre formal </a:t>
            </a:r>
            <a:r>
              <a:rPr lang="en-US" dirty="0" smtClean="0"/>
              <a:t>garden.</a:t>
            </a:r>
          </a:p>
          <a:p>
            <a:endParaRPr lang="en-US" dirty="0"/>
          </a:p>
        </p:txBody>
      </p:sp>
      <p:pic>
        <p:nvPicPr>
          <p:cNvPr id="4" name="Picture 3" descr="exterieurs+51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810000"/>
            <a:ext cx="2840113" cy="21050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5 guest accommodations</a:t>
            </a:r>
          </a:p>
          <a:p>
            <a:r>
              <a:rPr lang="en-US" dirty="0" smtClean="0"/>
              <a:t>Single occupancy rate is EUR </a:t>
            </a:r>
            <a:r>
              <a:rPr lang="en-US" dirty="0" smtClean="0"/>
              <a:t>135.00</a:t>
            </a:r>
          </a:p>
          <a:p>
            <a:r>
              <a:rPr lang="en-US" dirty="0" smtClean="0"/>
              <a:t>Double occupancy rate is between EUR 165.00 and EUR </a:t>
            </a:r>
            <a:r>
              <a:rPr lang="en-US" dirty="0" smtClean="0"/>
              <a:t>235.00</a:t>
            </a:r>
          </a:p>
          <a:p>
            <a:r>
              <a:rPr lang="en-US" dirty="0" smtClean="0"/>
              <a:t>The rate for each additional person is EUR </a:t>
            </a:r>
            <a:r>
              <a:rPr lang="en-US" dirty="0" smtClean="0"/>
              <a:t>50.00</a:t>
            </a:r>
          </a:p>
          <a:p>
            <a:r>
              <a:rPr lang="en-US" dirty="0" smtClean="0"/>
              <a:t>The Chateau does parties, weddings, and rents housing.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pr_cocktail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5410200"/>
            <a:ext cx="1943100" cy="12954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17</TotalTime>
  <Words>123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Chateau Veillete </vt:lpstr>
      <vt:lpstr>About The Chateau</vt:lpstr>
      <vt:lpstr>Facts</vt:lpstr>
      <vt:lpstr>Operations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Veillete</dc:title>
  <dc:creator>s213092</dc:creator>
  <cp:lastModifiedBy>s213092</cp:lastModifiedBy>
  <cp:revision>2</cp:revision>
  <dcterms:created xsi:type="dcterms:W3CDTF">2011-11-18T13:03:58Z</dcterms:created>
  <dcterms:modified xsi:type="dcterms:W3CDTF">2011-11-18T13:21:20Z</dcterms:modified>
</cp:coreProperties>
</file>